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0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5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9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2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6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8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8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60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0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5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16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400C-46FF-4490-A668-79B09B03F80A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81108-9995-49A5-BCE7-049DC9DBFB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5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ffir%E2%80%93Simpson_scal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ast.noaa.gov/hurricanes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126" y="625974"/>
            <a:ext cx="9144000" cy="12681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Physical and Numerical Analysis for Hurricanes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692" t="54732" r="2981" b="24911"/>
          <a:stretch/>
        </p:blipFill>
        <p:spPr>
          <a:xfrm>
            <a:off x="5551713" y="2978332"/>
            <a:ext cx="6309361" cy="2233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5404" y="5212080"/>
            <a:ext cx="602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https://en.wikipedia.org/wiki/Saffir%E2%80%93Simpson_scale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7" y="2630542"/>
            <a:ext cx="5499541" cy="2950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818" y="2252893"/>
            <a:ext cx="1091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Simone </a:t>
            </a:r>
            <a:r>
              <a:rPr lang="en-GB" dirty="0" err="1" smtClean="0"/>
              <a:t>Appella</a:t>
            </a:r>
            <a:r>
              <a:rPr lang="en-GB" dirty="0" smtClean="0"/>
              <a:t>, Chris Budd, </a:t>
            </a:r>
            <a:r>
              <a:rPr lang="en-GB" dirty="0" smtClean="0"/>
              <a:t>Johnathan Dawes, </a:t>
            </a:r>
            <a:r>
              <a:rPr lang="en-GB" dirty="0" err="1" smtClean="0"/>
              <a:t>Yyanis</a:t>
            </a:r>
            <a:r>
              <a:rPr lang="en-GB" dirty="0" smtClean="0"/>
              <a:t> Johnson-</a:t>
            </a:r>
            <a:r>
              <a:rPr lang="en-GB" dirty="0" err="1" smtClean="0"/>
              <a:t>Llambias</a:t>
            </a:r>
            <a:r>
              <a:rPr lang="en-GB" dirty="0" smtClean="0"/>
              <a:t>, Tony </a:t>
            </a:r>
            <a:r>
              <a:rPr lang="en-GB" dirty="0" err="1" smtClean="0"/>
              <a:t>Shardlow</a:t>
            </a:r>
            <a:r>
              <a:rPr lang="en-GB" dirty="0" smtClean="0"/>
              <a:t>  </a:t>
            </a:r>
            <a:r>
              <a:rPr lang="en-GB" dirty="0" smtClean="0"/>
              <a:t>Kate Powers, Jason Wood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4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489" t="35089" r="2377" b="11875"/>
          <a:stretch/>
        </p:blipFill>
        <p:spPr>
          <a:xfrm>
            <a:off x="496388" y="382322"/>
            <a:ext cx="5277395" cy="2661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689" t="24732" r="17137" b="9018"/>
          <a:stretch/>
        </p:blipFill>
        <p:spPr>
          <a:xfrm>
            <a:off x="6779623" y="1987191"/>
            <a:ext cx="4027714" cy="3396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817" t="40804" r="22558" b="9018"/>
          <a:stretch/>
        </p:blipFill>
        <p:spPr>
          <a:xfrm>
            <a:off x="1077684" y="3227834"/>
            <a:ext cx="4114801" cy="3355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3067" y="5383286"/>
            <a:ext cx="348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5"/>
              </a:rPr>
              <a:t>https://coast.noaa.gov/hurricanes/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8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Moving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Physics is complicated, some things poorly understood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Weak consensus that they are carried by large-scale environmental winds, but hurricanes change these winds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Coriolis </a:t>
            </a:r>
            <a:r>
              <a:rPr lang="en-GB" dirty="0" smtClean="0"/>
              <a:t>effect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Some simple models exist for near the equator – can use these to build physical intuition and then predict unprecedented paths</a:t>
            </a:r>
          </a:p>
          <a:p>
            <a:endParaRPr lang="en-GB" dirty="0"/>
          </a:p>
          <a:p>
            <a:r>
              <a:rPr lang="en-GB" dirty="0" smtClean="0"/>
              <a:t>ECMWF and MET Office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094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85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Physical and Numerical Analysis for Hurricanes</vt:lpstr>
      <vt:lpstr>PowerPoint Presentation</vt:lpstr>
      <vt:lpstr>Moving forward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Numerical Analysis for Hurricanes</dc:title>
  <dc:creator>SAMBa_Student</dc:creator>
  <cp:lastModifiedBy>SAMBa_Student</cp:lastModifiedBy>
  <cp:revision>13</cp:revision>
  <dcterms:created xsi:type="dcterms:W3CDTF">2019-01-29T18:09:05Z</dcterms:created>
  <dcterms:modified xsi:type="dcterms:W3CDTF">2019-01-30T10:18:01Z</dcterms:modified>
</cp:coreProperties>
</file>